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61" r:id="rId4"/>
    <p:sldId id="258" r:id="rId5"/>
    <p:sldId id="262" r:id="rId6"/>
    <p:sldId id="270" r:id="rId7"/>
    <p:sldId id="264" r:id="rId8"/>
    <p:sldId id="269" r:id="rId9"/>
    <p:sldId id="260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-1301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21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B720-0662-4FCB-A424-2D1FB473EA8E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77E54-9559-4A01-AC39-38FB813C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529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B720-0662-4FCB-A424-2D1FB473EA8E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77E54-9559-4A01-AC39-38FB813C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367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B720-0662-4FCB-A424-2D1FB473EA8E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77E54-9559-4A01-AC39-38FB813C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64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B720-0662-4FCB-A424-2D1FB473EA8E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77E54-9559-4A01-AC39-38FB813C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628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B720-0662-4FCB-A424-2D1FB473EA8E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77E54-9559-4A01-AC39-38FB813C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662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B720-0662-4FCB-A424-2D1FB473EA8E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77E54-9559-4A01-AC39-38FB813C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023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B720-0662-4FCB-A424-2D1FB473EA8E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77E54-9559-4A01-AC39-38FB813C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17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B720-0662-4FCB-A424-2D1FB473EA8E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77E54-9559-4A01-AC39-38FB813C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20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B720-0662-4FCB-A424-2D1FB473EA8E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77E54-9559-4A01-AC39-38FB813C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467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B720-0662-4FCB-A424-2D1FB473EA8E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77E54-9559-4A01-AC39-38FB813C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340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B720-0662-4FCB-A424-2D1FB473EA8E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77E54-9559-4A01-AC39-38FB813C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85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BB720-0662-4FCB-A424-2D1FB473EA8E}" type="datetimeFigureOut">
              <a:rPr lang="en-GB" smtClean="0"/>
              <a:t>18/11/2018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77E54-9559-4A01-AC39-38FB813CC6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408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0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2705" y="5529872"/>
            <a:ext cx="1266760" cy="1173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313" y="5578846"/>
            <a:ext cx="1168008" cy="116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381" y="5919904"/>
            <a:ext cx="1475587" cy="39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476" y="5529873"/>
            <a:ext cx="1232406" cy="10341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822476" y="1988046"/>
            <a:ext cx="35658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 DEPTH WARPING</a:t>
            </a:r>
            <a:endParaRPr lang="en-GB" sz="5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" t="4071" r="4451" b="3526"/>
          <a:stretch/>
        </p:blipFill>
        <p:spPr bwMode="auto">
          <a:xfrm>
            <a:off x="7679248" y="238760"/>
            <a:ext cx="12760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08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520" y="152400"/>
            <a:ext cx="6819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rgbClr val="008000"/>
                </a:solidFill>
              </a:rPr>
              <a:t>Further developments and future work</a:t>
            </a:r>
            <a:endParaRPr lang="en-GB" sz="3200" b="1" dirty="0">
              <a:solidFill>
                <a:srgbClr val="008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1840" y="1264920"/>
            <a:ext cx="790752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008000"/>
                </a:solidFill>
              </a:rPr>
              <a:t>Integration of front end with the dynamic depth warping system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008000"/>
                </a:solidFill>
              </a:rPr>
              <a:t>Indicators for quality of correlation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008000"/>
                </a:solidFill>
              </a:rPr>
              <a:t>Extend test to larger datasets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008000"/>
                </a:solidFill>
              </a:rPr>
              <a:t>Ability to add additional log curves to the analysis (NPHI-RHOB-RES)</a:t>
            </a:r>
            <a:endParaRPr lang="en-GB" sz="2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45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520" y="152400"/>
            <a:ext cx="3254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rgbClr val="008000"/>
                </a:solidFill>
              </a:rPr>
              <a:t>Commercial Value</a:t>
            </a:r>
            <a:endParaRPr lang="en-GB" sz="3200" b="1" dirty="0">
              <a:solidFill>
                <a:srgbClr val="008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1840" y="1264920"/>
            <a:ext cx="790752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008000"/>
                </a:solidFill>
              </a:rPr>
              <a:t>Removal of interpretative bias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008000"/>
                </a:solidFill>
              </a:rPr>
              <a:t>Quantify </a:t>
            </a:r>
            <a:r>
              <a:rPr lang="en-GB" sz="2800" dirty="0" smtClean="0">
                <a:solidFill>
                  <a:srgbClr val="008000"/>
                </a:solidFill>
              </a:rPr>
              <a:t>uncertainty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008000"/>
                </a:solidFill>
              </a:rPr>
              <a:t>I</a:t>
            </a:r>
            <a:r>
              <a:rPr lang="en-GB" sz="2800" dirty="0" smtClean="0">
                <a:solidFill>
                  <a:srgbClr val="008000"/>
                </a:solidFill>
              </a:rPr>
              <a:t>dentifying missed structural and/or stratigraphic information – highlight new potential</a:t>
            </a:r>
            <a:endParaRPr lang="en-GB" sz="2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45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7624" y="908720"/>
            <a:ext cx="759432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PROJECT NAME	</a:t>
            </a:r>
            <a:r>
              <a:rPr lang="en-GB" dirty="0" err="1" smtClean="0"/>
              <a:t>MLSequence</a:t>
            </a:r>
            <a:r>
              <a:rPr lang="en-GB" dirty="0" smtClean="0"/>
              <a:t>????</a:t>
            </a:r>
          </a:p>
          <a:p>
            <a:r>
              <a:rPr lang="en-GB" dirty="0" smtClean="0"/>
              <a:t>TEAM NAME	Dynamic Depth Warping</a:t>
            </a:r>
          </a:p>
          <a:p>
            <a:endParaRPr lang="en-GB" dirty="0"/>
          </a:p>
          <a:p>
            <a:r>
              <a:rPr lang="en-GB" dirty="0" smtClean="0"/>
              <a:t>Intro – team (pure blues and pure pinks), task/challenge, data used</a:t>
            </a:r>
          </a:p>
          <a:p>
            <a:r>
              <a:rPr lang="en-GB" dirty="0" smtClean="0"/>
              <a:t>Software demo if </a:t>
            </a:r>
            <a:r>
              <a:rPr lang="en-GB" dirty="0" err="1" smtClean="0"/>
              <a:t>poss</a:t>
            </a:r>
            <a:endParaRPr lang="en-GB" dirty="0" smtClean="0"/>
          </a:p>
          <a:p>
            <a:r>
              <a:rPr lang="en-GB" dirty="0"/>
              <a:t>	</a:t>
            </a:r>
            <a:r>
              <a:rPr lang="en-GB" dirty="0" smtClean="0"/>
              <a:t>description of techniques used for ML</a:t>
            </a:r>
          </a:p>
          <a:p>
            <a:r>
              <a:rPr lang="en-GB" dirty="0"/>
              <a:t>	</a:t>
            </a:r>
            <a:r>
              <a:rPr lang="en-GB" dirty="0" smtClean="0"/>
              <a:t>front end</a:t>
            </a:r>
          </a:p>
          <a:p>
            <a:r>
              <a:rPr lang="en-GB" dirty="0" smtClean="0"/>
              <a:t>	results</a:t>
            </a:r>
          </a:p>
          <a:p>
            <a:r>
              <a:rPr lang="en-GB" dirty="0" smtClean="0"/>
              <a:t>Future applications and further work</a:t>
            </a:r>
          </a:p>
          <a:p>
            <a:endParaRPr lang="en-GB" dirty="0"/>
          </a:p>
          <a:p>
            <a:r>
              <a:rPr lang="en-GB" dirty="0" smtClean="0"/>
              <a:t>Commercial value – removing interpretative bias</a:t>
            </a:r>
          </a:p>
          <a:p>
            <a:r>
              <a:rPr lang="en-GB" dirty="0"/>
              <a:t>	</a:t>
            </a:r>
            <a:r>
              <a:rPr lang="en-GB" dirty="0" smtClean="0"/>
              <a:t>	uncertainty</a:t>
            </a:r>
          </a:p>
          <a:p>
            <a:r>
              <a:rPr lang="en-GB" dirty="0"/>
              <a:t>	</a:t>
            </a:r>
            <a:r>
              <a:rPr lang="en-GB" dirty="0" smtClean="0"/>
              <a:t>	identifying missed </a:t>
            </a:r>
            <a:r>
              <a:rPr lang="en-GB" dirty="0" err="1" smtClean="0"/>
              <a:t>struct</a:t>
            </a:r>
            <a:r>
              <a:rPr lang="en-GB" dirty="0" smtClean="0"/>
              <a:t>/</a:t>
            </a:r>
            <a:r>
              <a:rPr lang="en-GB" dirty="0" err="1" smtClean="0"/>
              <a:t>strat</a:t>
            </a:r>
            <a:r>
              <a:rPr lang="en-GB" dirty="0" smtClean="0"/>
              <a:t> info– highlight new potential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389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" y="1211602"/>
            <a:ext cx="8724646" cy="41382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2596176" y="2756888"/>
            <a:ext cx="636459" cy="425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223520" y="152400"/>
            <a:ext cx="1884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rgbClr val="008000"/>
                </a:solidFill>
              </a:rPr>
              <a:t>Data used</a:t>
            </a:r>
          </a:p>
        </p:txBody>
      </p:sp>
    </p:spTree>
    <p:extLst>
      <p:ext uri="{BB962C8B-B14F-4D97-AF65-F5344CB8AC3E}">
        <p14:creationId xmlns:p14="http://schemas.microsoft.com/office/powerpoint/2010/main" val="173348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9" y="1051848"/>
            <a:ext cx="7242373" cy="429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765" y="2529840"/>
            <a:ext cx="4051441" cy="410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520" y="152400"/>
            <a:ext cx="2750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rgbClr val="008000"/>
                </a:solidFill>
              </a:rPr>
              <a:t>The problem….</a:t>
            </a:r>
          </a:p>
        </p:txBody>
      </p:sp>
    </p:spTree>
    <p:extLst>
      <p:ext uri="{BB962C8B-B14F-4D97-AF65-F5344CB8AC3E}">
        <p14:creationId xmlns:p14="http://schemas.microsoft.com/office/powerpoint/2010/main" val="421589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520" y="152400"/>
            <a:ext cx="84577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rgbClr val="008000"/>
                </a:solidFill>
              </a:rPr>
              <a:t>Data loading &amp; QC</a:t>
            </a:r>
          </a:p>
          <a:p>
            <a:r>
              <a:rPr lang="en-GB" sz="3200" dirty="0">
                <a:solidFill>
                  <a:srgbClr val="008000"/>
                </a:solidFill>
              </a:rPr>
              <a:t>	</a:t>
            </a:r>
            <a:r>
              <a:rPr lang="en-GB" sz="3200" dirty="0" smtClean="0">
                <a:solidFill>
                  <a:srgbClr val="008000"/>
                </a:solidFill>
              </a:rPr>
              <a:t>20 wells (GR only), zone of interest selected</a:t>
            </a:r>
            <a:endParaRPr lang="en-GB" sz="3200" dirty="0">
              <a:solidFill>
                <a:srgbClr val="008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1374"/>
            <a:ext cx="9144000" cy="48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4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520" y="152400"/>
            <a:ext cx="4134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rgbClr val="008000"/>
                </a:solidFill>
              </a:rPr>
              <a:t>Dynamic Time Warping</a:t>
            </a:r>
            <a:endParaRPr lang="en-GB" sz="3200" dirty="0">
              <a:solidFill>
                <a:srgbClr val="008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476375"/>
            <a:ext cx="852487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82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520" y="152400"/>
            <a:ext cx="4586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rgbClr val="008000"/>
                </a:solidFill>
              </a:rPr>
              <a:t>Example of pattern match</a:t>
            </a:r>
            <a:endParaRPr lang="en-GB" sz="3200" dirty="0">
              <a:solidFill>
                <a:srgbClr val="008000"/>
              </a:solidFill>
            </a:endParaRPr>
          </a:p>
        </p:txBody>
      </p:sp>
      <p:pic>
        <p:nvPicPr>
          <p:cNvPr id="7171" name="Picture 3" descr="C:\Users\Administrator.GVAOPC0283\Downloads\Screenshot 2018-11-18 10.58.5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5" b="6377"/>
          <a:stretch/>
        </p:blipFill>
        <p:spPr bwMode="auto">
          <a:xfrm>
            <a:off x="2375648" y="737175"/>
            <a:ext cx="4760258" cy="592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2152112"/>
            <a:ext cx="1963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 smtClean="0">
                <a:solidFill>
                  <a:srgbClr val="008000"/>
                </a:solidFill>
              </a:rPr>
              <a:t>Base curve for matching</a:t>
            </a:r>
            <a:endParaRPr lang="en-GB" sz="2400" b="1" dirty="0">
              <a:solidFill>
                <a:srgbClr val="008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214282" y="1964142"/>
            <a:ext cx="950259" cy="415498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45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520" y="152400"/>
            <a:ext cx="8178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rgbClr val="008000"/>
                </a:solidFill>
              </a:rPr>
              <a:t>Colour coding to show highs and lows in values</a:t>
            </a:r>
            <a:endParaRPr lang="en-GB" sz="3200" dirty="0">
              <a:solidFill>
                <a:srgbClr val="008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4" b="7843"/>
          <a:stretch/>
        </p:blipFill>
        <p:spPr>
          <a:xfrm>
            <a:off x="1461648" y="851647"/>
            <a:ext cx="6229948" cy="574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0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9" y="995680"/>
            <a:ext cx="8902591" cy="562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520" y="152400"/>
            <a:ext cx="1833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rgbClr val="008000"/>
                </a:solidFill>
              </a:rPr>
              <a:t>Front end</a:t>
            </a:r>
            <a:endParaRPr lang="en-GB" sz="32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14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91</Words>
  <Application>Microsoft Office PowerPoint</Application>
  <PresentationFormat>On-screen Show (4:3)</PresentationFormat>
  <Paragraphs>32</Paragraphs>
  <Slides>11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ORYX Petroleum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17</cp:revision>
  <dcterms:created xsi:type="dcterms:W3CDTF">2018-11-18T10:24:51Z</dcterms:created>
  <dcterms:modified xsi:type="dcterms:W3CDTF">2018-11-18T14:59:48Z</dcterms:modified>
</cp:coreProperties>
</file>